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57" r:id="rId4"/>
    <p:sldId id="262" r:id="rId5"/>
    <p:sldId id="258" r:id="rId6"/>
    <p:sldId id="261" r:id="rId7"/>
    <p:sldId id="264" r:id="rId8"/>
    <p:sldId id="263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20"/>
    <p:restoredTop sz="94703"/>
  </p:normalViewPr>
  <p:slideViewPr>
    <p:cSldViewPr snapToGrid="0">
      <p:cViewPr>
        <p:scale>
          <a:sx n="93" d="100"/>
          <a:sy n="93" d="100"/>
        </p:scale>
        <p:origin x="1808" y="9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08EDB5E-AAA1-4F3E-A3E6-F453D5CD970A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76DBBC7D-E1E7-4B71-A7C3-265DDC20374B}">
      <dgm:prSet/>
      <dgm:spPr/>
      <dgm:t>
        <a:bodyPr/>
        <a:lstStyle/>
        <a:p>
          <a:r>
            <a:rPr lang="en-US"/>
            <a:t>Attendance Check-in: IClicker</a:t>
          </a:r>
        </a:p>
      </dgm:t>
    </dgm:pt>
    <dgm:pt modelId="{BFA37E97-64B2-428D-BC31-19008903C181}" type="parTrans" cxnId="{083F2B40-0E34-4CB0-BD22-5FD0C8E6D6E9}">
      <dgm:prSet/>
      <dgm:spPr/>
      <dgm:t>
        <a:bodyPr/>
        <a:lstStyle/>
        <a:p>
          <a:endParaRPr lang="en-US"/>
        </a:p>
      </dgm:t>
    </dgm:pt>
    <dgm:pt modelId="{9BCE46AD-8422-4840-8CE8-4DEFAEE5C0A7}" type="sibTrans" cxnId="{083F2B40-0E34-4CB0-BD22-5FD0C8E6D6E9}">
      <dgm:prSet/>
      <dgm:spPr/>
      <dgm:t>
        <a:bodyPr/>
        <a:lstStyle/>
        <a:p>
          <a:endParaRPr lang="en-US"/>
        </a:p>
      </dgm:t>
    </dgm:pt>
    <dgm:pt modelId="{9BF70F77-5F88-4AE3-8860-4CF94D081076}">
      <dgm:prSet/>
      <dgm:spPr/>
      <dgm:t>
        <a:bodyPr/>
        <a:lstStyle/>
        <a:p>
          <a:r>
            <a:rPr lang="en-US" dirty="0"/>
            <a:t>Open the course Brightspace page</a:t>
          </a:r>
        </a:p>
      </dgm:t>
    </dgm:pt>
    <dgm:pt modelId="{468ABCFD-0F64-4F0D-A517-704C930A2098}" type="parTrans" cxnId="{AFE7E7E3-97B2-440A-8697-59CB82B1D5C3}">
      <dgm:prSet/>
      <dgm:spPr/>
      <dgm:t>
        <a:bodyPr/>
        <a:lstStyle/>
        <a:p>
          <a:endParaRPr lang="en-US"/>
        </a:p>
      </dgm:t>
    </dgm:pt>
    <dgm:pt modelId="{0E50FB3B-664D-429A-96FB-81BDE8B05AB4}" type="sibTrans" cxnId="{AFE7E7E3-97B2-440A-8697-59CB82B1D5C3}">
      <dgm:prSet/>
      <dgm:spPr/>
      <dgm:t>
        <a:bodyPr/>
        <a:lstStyle/>
        <a:p>
          <a:endParaRPr lang="en-US"/>
        </a:p>
      </dgm:t>
    </dgm:pt>
    <dgm:pt modelId="{6EDB70FA-7237-4BFC-A2AB-E33DBF360290}">
      <dgm:prSet/>
      <dgm:spPr/>
      <dgm:t>
        <a:bodyPr/>
        <a:lstStyle/>
        <a:p>
          <a:r>
            <a:rPr lang="en-US"/>
            <a:t>Open the lecture slides</a:t>
          </a:r>
        </a:p>
      </dgm:t>
    </dgm:pt>
    <dgm:pt modelId="{E3DB23F9-EBBF-4936-9941-250323B2A690}" type="parTrans" cxnId="{CE483106-7FCD-4B31-A3E0-6A74289A2B5B}">
      <dgm:prSet/>
      <dgm:spPr/>
      <dgm:t>
        <a:bodyPr/>
        <a:lstStyle/>
        <a:p>
          <a:endParaRPr lang="en-US"/>
        </a:p>
      </dgm:t>
    </dgm:pt>
    <dgm:pt modelId="{CE75A0BD-0B14-4EA1-BB53-BABC76247BD4}" type="sibTrans" cxnId="{CE483106-7FCD-4B31-A3E0-6A74289A2B5B}">
      <dgm:prSet/>
      <dgm:spPr/>
      <dgm:t>
        <a:bodyPr/>
        <a:lstStyle/>
        <a:p>
          <a:endParaRPr lang="en-US"/>
        </a:p>
      </dgm:t>
    </dgm:pt>
    <dgm:pt modelId="{4552EFAD-76C0-4F8E-A171-AF84E38D4B43}">
      <dgm:prSet/>
      <dgm:spPr/>
      <dgm:t>
        <a:bodyPr/>
        <a:lstStyle/>
        <a:p>
          <a:r>
            <a:rPr lang="en-US"/>
            <a:t>Open Microsoft Copilot</a:t>
          </a:r>
        </a:p>
      </dgm:t>
    </dgm:pt>
    <dgm:pt modelId="{6E15F3BD-A373-489A-B490-5A3315093F16}" type="parTrans" cxnId="{7F7D6C93-5BAA-4C4C-B81A-D823106783A9}">
      <dgm:prSet/>
      <dgm:spPr/>
      <dgm:t>
        <a:bodyPr/>
        <a:lstStyle/>
        <a:p>
          <a:endParaRPr lang="en-US"/>
        </a:p>
      </dgm:t>
    </dgm:pt>
    <dgm:pt modelId="{4075B39B-662C-4655-8F10-B35F4F776ACC}" type="sibTrans" cxnId="{7F7D6C93-5BAA-4C4C-B81A-D823106783A9}">
      <dgm:prSet/>
      <dgm:spPr/>
      <dgm:t>
        <a:bodyPr/>
        <a:lstStyle/>
        <a:p>
          <a:endParaRPr lang="en-US"/>
        </a:p>
      </dgm:t>
    </dgm:pt>
    <dgm:pt modelId="{2E7D55E3-F904-4ECA-A2B8-859EA788235B}">
      <dgm:prSet/>
      <dgm:spPr/>
      <dgm:t>
        <a:bodyPr/>
        <a:lstStyle/>
        <a:p>
          <a:r>
            <a:rPr lang="en-US"/>
            <a:t>Open the book lab (Google Colab)</a:t>
          </a:r>
        </a:p>
      </dgm:t>
    </dgm:pt>
    <dgm:pt modelId="{6890512C-0A45-4E01-86C6-BEB474A724F8}" type="parTrans" cxnId="{81C77934-C6F4-4525-891F-572C20219A39}">
      <dgm:prSet/>
      <dgm:spPr/>
      <dgm:t>
        <a:bodyPr/>
        <a:lstStyle/>
        <a:p>
          <a:endParaRPr lang="en-US"/>
        </a:p>
      </dgm:t>
    </dgm:pt>
    <dgm:pt modelId="{ECF87743-ECD2-431E-8137-F39E47A2A7E8}" type="sibTrans" cxnId="{81C77934-C6F4-4525-891F-572C20219A39}">
      <dgm:prSet/>
      <dgm:spPr/>
      <dgm:t>
        <a:bodyPr/>
        <a:lstStyle/>
        <a:p>
          <a:endParaRPr lang="en-US"/>
        </a:p>
      </dgm:t>
    </dgm:pt>
    <dgm:pt modelId="{F5536C58-2C85-9E4B-BC1B-C093471E7EC3}" type="pres">
      <dgm:prSet presAssocID="{E08EDB5E-AAA1-4F3E-A3E6-F453D5CD970A}" presName="linear" presStyleCnt="0">
        <dgm:presLayoutVars>
          <dgm:animLvl val="lvl"/>
          <dgm:resizeHandles val="exact"/>
        </dgm:presLayoutVars>
      </dgm:prSet>
      <dgm:spPr/>
    </dgm:pt>
    <dgm:pt modelId="{168C5A18-92F2-2645-AB50-3BC4FCD81066}" type="pres">
      <dgm:prSet presAssocID="{76DBBC7D-E1E7-4B71-A7C3-265DDC20374B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DC4813C8-DB80-184C-B833-59C3048FF004}" type="pres">
      <dgm:prSet presAssocID="{9BCE46AD-8422-4840-8CE8-4DEFAEE5C0A7}" presName="spacer" presStyleCnt="0"/>
      <dgm:spPr/>
    </dgm:pt>
    <dgm:pt modelId="{497D699D-9713-D246-9FDF-224CAEBC26E3}" type="pres">
      <dgm:prSet presAssocID="{9BF70F77-5F88-4AE3-8860-4CF94D081076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69E56060-4F08-F740-80B2-73E1487B13F5}" type="pres">
      <dgm:prSet presAssocID="{0E50FB3B-664D-429A-96FB-81BDE8B05AB4}" presName="spacer" presStyleCnt="0"/>
      <dgm:spPr/>
    </dgm:pt>
    <dgm:pt modelId="{E3E10C9D-7E9F-5949-A600-01ED2C3F018E}" type="pres">
      <dgm:prSet presAssocID="{6EDB70FA-7237-4BFC-A2AB-E33DBF360290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14245012-A85C-B24D-8B50-97DA0E4353FF}" type="pres">
      <dgm:prSet presAssocID="{CE75A0BD-0B14-4EA1-BB53-BABC76247BD4}" presName="spacer" presStyleCnt="0"/>
      <dgm:spPr/>
    </dgm:pt>
    <dgm:pt modelId="{C9633B71-F716-1B44-BA98-CDBA137E3BC7}" type="pres">
      <dgm:prSet presAssocID="{4552EFAD-76C0-4F8E-A171-AF84E38D4B43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3F3E7A70-56AE-A441-98F6-3DC835C0883F}" type="pres">
      <dgm:prSet presAssocID="{4075B39B-662C-4655-8F10-B35F4F776ACC}" presName="spacer" presStyleCnt="0"/>
      <dgm:spPr/>
    </dgm:pt>
    <dgm:pt modelId="{5D9419C7-0647-EE46-92AF-6E0855028BF6}" type="pres">
      <dgm:prSet presAssocID="{2E7D55E3-F904-4ECA-A2B8-859EA788235B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CE483106-7FCD-4B31-A3E0-6A74289A2B5B}" srcId="{E08EDB5E-AAA1-4F3E-A3E6-F453D5CD970A}" destId="{6EDB70FA-7237-4BFC-A2AB-E33DBF360290}" srcOrd="2" destOrd="0" parTransId="{E3DB23F9-EBBF-4936-9941-250323B2A690}" sibTransId="{CE75A0BD-0B14-4EA1-BB53-BABC76247BD4}"/>
    <dgm:cxn modelId="{81C77934-C6F4-4525-891F-572C20219A39}" srcId="{E08EDB5E-AAA1-4F3E-A3E6-F453D5CD970A}" destId="{2E7D55E3-F904-4ECA-A2B8-859EA788235B}" srcOrd="4" destOrd="0" parTransId="{6890512C-0A45-4E01-86C6-BEB474A724F8}" sibTransId="{ECF87743-ECD2-431E-8137-F39E47A2A7E8}"/>
    <dgm:cxn modelId="{083F2B40-0E34-4CB0-BD22-5FD0C8E6D6E9}" srcId="{E08EDB5E-AAA1-4F3E-A3E6-F453D5CD970A}" destId="{76DBBC7D-E1E7-4B71-A7C3-265DDC20374B}" srcOrd="0" destOrd="0" parTransId="{BFA37E97-64B2-428D-BC31-19008903C181}" sibTransId="{9BCE46AD-8422-4840-8CE8-4DEFAEE5C0A7}"/>
    <dgm:cxn modelId="{F2753872-77BA-D94B-80DE-FF1328F7C367}" type="presOf" srcId="{6EDB70FA-7237-4BFC-A2AB-E33DBF360290}" destId="{E3E10C9D-7E9F-5949-A600-01ED2C3F018E}" srcOrd="0" destOrd="0" presId="urn:microsoft.com/office/officeart/2005/8/layout/vList2"/>
    <dgm:cxn modelId="{7F7D6C93-5BAA-4C4C-B81A-D823106783A9}" srcId="{E08EDB5E-AAA1-4F3E-A3E6-F453D5CD970A}" destId="{4552EFAD-76C0-4F8E-A171-AF84E38D4B43}" srcOrd="3" destOrd="0" parTransId="{6E15F3BD-A373-489A-B490-5A3315093F16}" sibTransId="{4075B39B-662C-4655-8F10-B35F4F776ACC}"/>
    <dgm:cxn modelId="{65C1ABAE-FD26-E345-BFE4-6D2E7A4FFEFE}" type="presOf" srcId="{E08EDB5E-AAA1-4F3E-A3E6-F453D5CD970A}" destId="{F5536C58-2C85-9E4B-BC1B-C093471E7EC3}" srcOrd="0" destOrd="0" presId="urn:microsoft.com/office/officeart/2005/8/layout/vList2"/>
    <dgm:cxn modelId="{A63F51B7-C680-8443-BF01-8A81517E8D81}" type="presOf" srcId="{9BF70F77-5F88-4AE3-8860-4CF94D081076}" destId="{497D699D-9713-D246-9FDF-224CAEBC26E3}" srcOrd="0" destOrd="0" presId="urn:microsoft.com/office/officeart/2005/8/layout/vList2"/>
    <dgm:cxn modelId="{7DB2DBB9-421D-D848-9104-965108FB7F5A}" type="presOf" srcId="{76DBBC7D-E1E7-4B71-A7C3-265DDC20374B}" destId="{168C5A18-92F2-2645-AB50-3BC4FCD81066}" srcOrd="0" destOrd="0" presId="urn:microsoft.com/office/officeart/2005/8/layout/vList2"/>
    <dgm:cxn modelId="{1C377CDB-9918-6545-AA3F-51CF21EAE5DA}" type="presOf" srcId="{2E7D55E3-F904-4ECA-A2B8-859EA788235B}" destId="{5D9419C7-0647-EE46-92AF-6E0855028BF6}" srcOrd="0" destOrd="0" presId="urn:microsoft.com/office/officeart/2005/8/layout/vList2"/>
    <dgm:cxn modelId="{AFE7E7E3-97B2-440A-8697-59CB82B1D5C3}" srcId="{E08EDB5E-AAA1-4F3E-A3E6-F453D5CD970A}" destId="{9BF70F77-5F88-4AE3-8860-4CF94D081076}" srcOrd="1" destOrd="0" parTransId="{468ABCFD-0F64-4F0D-A517-704C930A2098}" sibTransId="{0E50FB3B-664D-429A-96FB-81BDE8B05AB4}"/>
    <dgm:cxn modelId="{823086F1-77DE-ED4E-B0E3-DE0F7A4E7CA3}" type="presOf" srcId="{4552EFAD-76C0-4F8E-A171-AF84E38D4B43}" destId="{C9633B71-F716-1B44-BA98-CDBA137E3BC7}" srcOrd="0" destOrd="0" presId="urn:microsoft.com/office/officeart/2005/8/layout/vList2"/>
    <dgm:cxn modelId="{0101ABEF-4E75-FF4A-A212-36C7E7829E01}" type="presParOf" srcId="{F5536C58-2C85-9E4B-BC1B-C093471E7EC3}" destId="{168C5A18-92F2-2645-AB50-3BC4FCD81066}" srcOrd="0" destOrd="0" presId="urn:microsoft.com/office/officeart/2005/8/layout/vList2"/>
    <dgm:cxn modelId="{D27D8CED-2E80-4A4B-B9B6-86A9710D3A58}" type="presParOf" srcId="{F5536C58-2C85-9E4B-BC1B-C093471E7EC3}" destId="{DC4813C8-DB80-184C-B833-59C3048FF004}" srcOrd="1" destOrd="0" presId="urn:microsoft.com/office/officeart/2005/8/layout/vList2"/>
    <dgm:cxn modelId="{3AF373EC-AF9A-644A-9367-6B5659D90559}" type="presParOf" srcId="{F5536C58-2C85-9E4B-BC1B-C093471E7EC3}" destId="{497D699D-9713-D246-9FDF-224CAEBC26E3}" srcOrd="2" destOrd="0" presId="urn:microsoft.com/office/officeart/2005/8/layout/vList2"/>
    <dgm:cxn modelId="{0CA7D8CA-2720-2045-8422-97AE74859A12}" type="presParOf" srcId="{F5536C58-2C85-9E4B-BC1B-C093471E7EC3}" destId="{69E56060-4F08-F740-80B2-73E1487B13F5}" srcOrd="3" destOrd="0" presId="urn:microsoft.com/office/officeart/2005/8/layout/vList2"/>
    <dgm:cxn modelId="{828215D1-AF3D-C648-A117-C2F638226F2D}" type="presParOf" srcId="{F5536C58-2C85-9E4B-BC1B-C093471E7EC3}" destId="{E3E10C9D-7E9F-5949-A600-01ED2C3F018E}" srcOrd="4" destOrd="0" presId="urn:microsoft.com/office/officeart/2005/8/layout/vList2"/>
    <dgm:cxn modelId="{CAF68CA5-CF7F-EB44-8E94-C5BCB6E3AC82}" type="presParOf" srcId="{F5536C58-2C85-9E4B-BC1B-C093471E7EC3}" destId="{14245012-A85C-B24D-8B50-97DA0E4353FF}" srcOrd="5" destOrd="0" presId="urn:microsoft.com/office/officeart/2005/8/layout/vList2"/>
    <dgm:cxn modelId="{CD6540F6-75C1-354F-ADEF-078BA83A25BB}" type="presParOf" srcId="{F5536C58-2C85-9E4B-BC1B-C093471E7EC3}" destId="{C9633B71-F716-1B44-BA98-CDBA137E3BC7}" srcOrd="6" destOrd="0" presId="urn:microsoft.com/office/officeart/2005/8/layout/vList2"/>
    <dgm:cxn modelId="{02441947-9323-A24A-8631-A293A9489BF0}" type="presParOf" srcId="{F5536C58-2C85-9E4B-BC1B-C093471E7EC3}" destId="{3F3E7A70-56AE-A441-98F6-3DC835C0883F}" srcOrd="7" destOrd="0" presId="urn:microsoft.com/office/officeart/2005/8/layout/vList2"/>
    <dgm:cxn modelId="{193CD0A3-5EA5-154D-B661-89F4A2783CFB}" type="presParOf" srcId="{F5536C58-2C85-9E4B-BC1B-C093471E7EC3}" destId="{5D9419C7-0647-EE46-92AF-6E0855028BF6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08EDB5E-AAA1-4F3E-A3E6-F453D5CD970A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76DBBC7D-E1E7-4B71-A7C3-265DDC20374B}">
      <dgm:prSet/>
      <dgm:spPr/>
      <dgm:t>
        <a:bodyPr/>
        <a:lstStyle/>
        <a:p>
          <a:r>
            <a:rPr lang="en-US"/>
            <a:t>Cover the topic book lab.</a:t>
          </a:r>
          <a:endParaRPr lang="en-US" dirty="0"/>
        </a:p>
      </dgm:t>
    </dgm:pt>
    <dgm:pt modelId="{BFA37E97-64B2-428D-BC31-19008903C181}" type="parTrans" cxnId="{083F2B40-0E34-4CB0-BD22-5FD0C8E6D6E9}">
      <dgm:prSet/>
      <dgm:spPr/>
      <dgm:t>
        <a:bodyPr/>
        <a:lstStyle/>
        <a:p>
          <a:endParaRPr lang="en-US"/>
        </a:p>
      </dgm:t>
    </dgm:pt>
    <dgm:pt modelId="{9BCE46AD-8422-4840-8CE8-4DEFAEE5C0A7}" type="sibTrans" cxnId="{083F2B40-0E34-4CB0-BD22-5FD0C8E6D6E9}">
      <dgm:prSet/>
      <dgm:spPr/>
      <dgm:t>
        <a:bodyPr/>
        <a:lstStyle/>
        <a:p>
          <a:endParaRPr lang="en-US"/>
        </a:p>
      </dgm:t>
    </dgm:pt>
    <dgm:pt modelId="{FEFE934B-AE6D-B141-A510-1ABF1D8ACD11}">
      <dgm:prSet/>
      <dgm:spPr/>
      <dgm:t>
        <a:bodyPr/>
        <a:lstStyle/>
        <a:p>
          <a:r>
            <a:rPr lang="en-US" dirty="0"/>
            <a:t>Submit the next quiz – and the previous one if you didn’t and still have time.</a:t>
          </a:r>
        </a:p>
      </dgm:t>
    </dgm:pt>
    <dgm:pt modelId="{CCF0FD35-90F5-FC4C-9545-DA937473C46F}" type="parTrans" cxnId="{33BDCAE5-2195-584A-801D-49B56455F99B}">
      <dgm:prSet/>
      <dgm:spPr/>
      <dgm:t>
        <a:bodyPr/>
        <a:lstStyle/>
        <a:p>
          <a:endParaRPr lang="en-US"/>
        </a:p>
      </dgm:t>
    </dgm:pt>
    <dgm:pt modelId="{8595045C-4363-DF46-9F4B-1DC27CE2B6CC}" type="sibTrans" cxnId="{33BDCAE5-2195-584A-801D-49B56455F99B}">
      <dgm:prSet/>
      <dgm:spPr/>
      <dgm:t>
        <a:bodyPr/>
        <a:lstStyle/>
        <a:p>
          <a:endParaRPr lang="en-US"/>
        </a:p>
      </dgm:t>
    </dgm:pt>
    <dgm:pt modelId="{1DA43BD7-C736-4E4A-880E-478BA16C8EF2}">
      <dgm:prSet/>
      <dgm:spPr/>
      <dgm:t>
        <a:bodyPr/>
        <a:lstStyle/>
        <a:p>
          <a:r>
            <a:rPr lang="en-US"/>
            <a:t>Submit the homework.</a:t>
          </a:r>
          <a:endParaRPr lang="en-US" dirty="0"/>
        </a:p>
      </dgm:t>
    </dgm:pt>
    <dgm:pt modelId="{AC92C09C-ADE9-C04C-A6BD-41FF5D3CD0EE}" type="parTrans" cxnId="{5328F75E-E504-E849-B0D7-1440A93CFA41}">
      <dgm:prSet/>
      <dgm:spPr/>
      <dgm:t>
        <a:bodyPr/>
        <a:lstStyle/>
        <a:p>
          <a:endParaRPr lang="en-US"/>
        </a:p>
      </dgm:t>
    </dgm:pt>
    <dgm:pt modelId="{F1B9A801-BEB8-F845-8090-C4A111B969AA}" type="sibTrans" cxnId="{5328F75E-E504-E849-B0D7-1440A93CFA41}">
      <dgm:prSet/>
      <dgm:spPr/>
      <dgm:t>
        <a:bodyPr/>
        <a:lstStyle/>
        <a:p>
          <a:endParaRPr lang="en-US"/>
        </a:p>
      </dgm:t>
    </dgm:pt>
    <dgm:pt modelId="{C1060659-A548-D944-80E0-F95D8312D079}">
      <dgm:prSet/>
      <dgm:spPr/>
      <dgm:t>
        <a:bodyPr/>
        <a:lstStyle/>
        <a:p>
          <a:r>
            <a:rPr lang="en-US"/>
            <a:t>Listen to the podcast (before the beginning of each topic).</a:t>
          </a:r>
          <a:endParaRPr lang="en-US" dirty="0"/>
        </a:p>
      </dgm:t>
    </dgm:pt>
    <dgm:pt modelId="{E16E8509-700F-B840-B470-8DDE35ABFEED}" type="parTrans" cxnId="{4BA6080B-4DAF-4347-A011-30B83FD23C3B}">
      <dgm:prSet/>
      <dgm:spPr/>
      <dgm:t>
        <a:bodyPr/>
        <a:lstStyle/>
        <a:p>
          <a:endParaRPr lang="en-US"/>
        </a:p>
      </dgm:t>
    </dgm:pt>
    <dgm:pt modelId="{251F7F4A-3881-F149-8FB5-025F15066DBF}" type="sibTrans" cxnId="{4BA6080B-4DAF-4347-A011-30B83FD23C3B}">
      <dgm:prSet/>
      <dgm:spPr/>
      <dgm:t>
        <a:bodyPr/>
        <a:lstStyle/>
        <a:p>
          <a:endParaRPr lang="en-US"/>
        </a:p>
      </dgm:t>
    </dgm:pt>
    <dgm:pt modelId="{BA4DF7E3-C140-444B-8791-6A5D93168454}">
      <dgm:prSet/>
      <dgm:spPr/>
      <dgm:t>
        <a:bodyPr/>
        <a:lstStyle/>
        <a:p>
          <a:r>
            <a:rPr lang="en-US"/>
            <a:t>Check the required readings (before the beginning of each topic)</a:t>
          </a:r>
          <a:endParaRPr lang="en-US" dirty="0"/>
        </a:p>
      </dgm:t>
    </dgm:pt>
    <dgm:pt modelId="{B73EB38E-6976-974A-AA0D-DD21167CA69D}" type="parTrans" cxnId="{55B9D894-C293-6140-9DCB-72A05B449E86}">
      <dgm:prSet/>
      <dgm:spPr/>
      <dgm:t>
        <a:bodyPr/>
        <a:lstStyle/>
        <a:p>
          <a:endParaRPr lang="en-US"/>
        </a:p>
      </dgm:t>
    </dgm:pt>
    <dgm:pt modelId="{0DBE5E5F-BCC7-9C47-A351-EF1BB5CA0CB2}" type="sibTrans" cxnId="{55B9D894-C293-6140-9DCB-72A05B449E86}">
      <dgm:prSet/>
      <dgm:spPr/>
      <dgm:t>
        <a:bodyPr/>
        <a:lstStyle/>
        <a:p>
          <a:endParaRPr lang="en-US"/>
        </a:p>
      </dgm:t>
    </dgm:pt>
    <dgm:pt modelId="{965647FE-D9EA-764F-9DEA-7648AB7BBDDB}">
      <dgm:prSet/>
      <dgm:spPr/>
      <dgm:t>
        <a:bodyPr/>
        <a:lstStyle/>
        <a:p>
          <a:r>
            <a:rPr lang="en-US"/>
            <a:t>Check the lecture slides (before the beginning of each topic)</a:t>
          </a:r>
          <a:endParaRPr lang="en-US" dirty="0"/>
        </a:p>
      </dgm:t>
    </dgm:pt>
    <dgm:pt modelId="{2EAA525F-CCCE-B24B-B125-439BCC77BA7D}" type="parTrans" cxnId="{038064E8-C0DE-0349-88D6-33BBE8D91A5B}">
      <dgm:prSet/>
      <dgm:spPr/>
      <dgm:t>
        <a:bodyPr/>
        <a:lstStyle/>
        <a:p>
          <a:endParaRPr lang="en-US"/>
        </a:p>
      </dgm:t>
    </dgm:pt>
    <dgm:pt modelId="{1E81AF20-1608-1044-8F60-26C3BAC8D3AE}" type="sibTrans" cxnId="{038064E8-C0DE-0349-88D6-33BBE8D91A5B}">
      <dgm:prSet/>
      <dgm:spPr/>
      <dgm:t>
        <a:bodyPr/>
        <a:lstStyle/>
        <a:p>
          <a:endParaRPr lang="en-US"/>
        </a:p>
      </dgm:t>
    </dgm:pt>
    <dgm:pt modelId="{F5536C58-2C85-9E4B-BC1B-C093471E7EC3}" type="pres">
      <dgm:prSet presAssocID="{E08EDB5E-AAA1-4F3E-A3E6-F453D5CD970A}" presName="linear" presStyleCnt="0">
        <dgm:presLayoutVars>
          <dgm:animLvl val="lvl"/>
          <dgm:resizeHandles val="exact"/>
        </dgm:presLayoutVars>
      </dgm:prSet>
      <dgm:spPr/>
    </dgm:pt>
    <dgm:pt modelId="{168C5A18-92F2-2645-AB50-3BC4FCD81066}" type="pres">
      <dgm:prSet presAssocID="{76DBBC7D-E1E7-4B71-A7C3-265DDC20374B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DC4813C8-DB80-184C-B833-59C3048FF004}" type="pres">
      <dgm:prSet presAssocID="{9BCE46AD-8422-4840-8CE8-4DEFAEE5C0A7}" presName="spacer" presStyleCnt="0"/>
      <dgm:spPr/>
    </dgm:pt>
    <dgm:pt modelId="{957E62A4-CDD9-A04E-AC78-1C2963A45315}" type="pres">
      <dgm:prSet presAssocID="{FEFE934B-AE6D-B141-A510-1ABF1D8ACD11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15367BDB-ED6C-404E-82B1-48A75CB727E7}" type="pres">
      <dgm:prSet presAssocID="{8595045C-4363-DF46-9F4B-1DC27CE2B6CC}" presName="spacer" presStyleCnt="0"/>
      <dgm:spPr/>
    </dgm:pt>
    <dgm:pt modelId="{E580E95C-0FBC-C643-80B2-81A16517AFF8}" type="pres">
      <dgm:prSet presAssocID="{1DA43BD7-C736-4E4A-880E-478BA16C8EF2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31041C2F-FD00-9E42-A6E3-DA43442BFD6E}" type="pres">
      <dgm:prSet presAssocID="{F1B9A801-BEB8-F845-8090-C4A111B969AA}" presName="spacer" presStyleCnt="0"/>
      <dgm:spPr/>
    </dgm:pt>
    <dgm:pt modelId="{5661F8B8-4A0D-D242-88A6-1AF8B067924F}" type="pres">
      <dgm:prSet presAssocID="{C1060659-A548-D944-80E0-F95D8312D079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17A1D28B-801A-2C40-9FEE-85E1E643D599}" type="pres">
      <dgm:prSet presAssocID="{251F7F4A-3881-F149-8FB5-025F15066DBF}" presName="spacer" presStyleCnt="0"/>
      <dgm:spPr/>
    </dgm:pt>
    <dgm:pt modelId="{4D03F4D2-247C-DF42-B6AF-358CD6987D22}" type="pres">
      <dgm:prSet presAssocID="{BA4DF7E3-C140-444B-8791-6A5D93168454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17B2D2DD-45FA-3845-B647-DC8A90F51A0C}" type="pres">
      <dgm:prSet presAssocID="{0DBE5E5F-BCC7-9C47-A351-EF1BB5CA0CB2}" presName="spacer" presStyleCnt="0"/>
      <dgm:spPr/>
    </dgm:pt>
    <dgm:pt modelId="{863786F5-84D9-404F-8467-6F25F0C532F9}" type="pres">
      <dgm:prSet presAssocID="{965647FE-D9EA-764F-9DEA-7648AB7BBDDB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4BA6080B-4DAF-4347-A011-30B83FD23C3B}" srcId="{E08EDB5E-AAA1-4F3E-A3E6-F453D5CD970A}" destId="{C1060659-A548-D944-80E0-F95D8312D079}" srcOrd="3" destOrd="0" parTransId="{E16E8509-700F-B840-B470-8DDE35ABFEED}" sibTransId="{251F7F4A-3881-F149-8FB5-025F15066DBF}"/>
    <dgm:cxn modelId="{BE2E7E14-E615-0C4A-BBBE-DB3AE4E36030}" type="presOf" srcId="{1DA43BD7-C736-4E4A-880E-478BA16C8EF2}" destId="{E580E95C-0FBC-C643-80B2-81A16517AFF8}" srcOrd="0" destOrd="0" presId="urn:microsoft.com/office/officeart/2005/8/layout/vList2"/>
    <dgm:cxn modelId="{083F2B40-0E34-4CB0-BD22-5FD0C8E6D6E9}" srcId="{E08EDB5E-AAA1-4F3E-A3E6-F453D5CD970A}" destId="{76DBBC7D-E1E7-4B71-A7C3-265DDC20374B}" srcOrd="0" destOrd="0" parTransId="{BFA37E97-64B2-428D-BC31-19008903C181}" sibTransId="{9BCE46AD-8422-4840-8CE8-4DEFAEE5C0A7}"/>
    <dgm:cxn modelId="{3B6B4658-820C-704B-BC24-E271E60B4F39}" type="presOf" srcId="{C1060659-A548-D944-80E0-F95D8312D079}" destId="{5661F8B8-4A0D-D242-88A6-1AF8B067924F}" srcOrd="0" destOrd="0" presId="urn:microsoft.com/office/officeart/2005/8/layout/vList2"/>
    <dgm:cxn modelId="{5328F75E-E504-E849-B0D7-1440A93CFA41}" srcId="{E08EDB5E-AAA1-4F3E-A3E6-F453D5CD970A}" destId="{1DA43BD7-C736-4E4A-880E-478BA16C8EF2}" srcOrd="2" destOrd="0" parTransId="{AC92C09C-ADE9-C04C-A6BD-41FF5D3CD0EE}" sibTransId="{F1B9A801-BEB8-F845-8090-C4A111B969AA}"/>
    <dgm:cxn modelId="{DBF53966-F6B7-8E4B-9857-2B079142C606}" type="presOf" srcId="{FEFE934B-AE6D-B141-A510-1ABF1D8ACD11}" destId="{957E62A4-CDD9-A04E-AC78-1C2963A45315}" srcOrd="0" destOrd="0" presId="urn:microsoft.com/office/officeart/2005/8/layout/vList2"/>
    <dgm:cxn modelId="{5A0DFB88-E3CE-FF43-9B63-A5D516332EDC}" type="presOf" srcId="{BA4DF7E3-C140-444B-8791-6A5D93168454}" destId="{4D03F4D2-247C-DF42-B6AF-358CD6987D22}" srcOrd="0" destOrd="0" presId="urn:microsoft.com/office/officeart/2005/8/layout/vList2"/>
    <dgm:cxn modelId="{55B9D894-C293-6140-9DCB-72A05B449E86}" srcId="{E08EDB5E-AAA1-4F3E-A3E6-F453D5CD970A}" destId="{BA4DF7E3-C140-444B-8791-6A5D93168454}" srcOrd="4" destOrd="0" parTransId="{B73EB38E-6976-974A-AA0D-DD21167CA69D}" sibTransId="{0DBE5E5F-BCC7-9C47-A351-EF1BB5CA0CB2}"/>
    <dgm:cxn modelId="{FF3CCFAA-088E-E740-86E8-FAA714558A64}" type="presOf" srcId="{965647FE-D9EA-764F-9DEA-7648AB7BBDDB}" destId="{863786F5-84D9-404F-8467-6F25F0C532F9}" srcOrd="0" destOrd="0" presId="urn:microsoft.com/office/officeart/2005/8/layout/vList2"/>
    <dgm:cxn modelId="{65C1ABAE-FD26-E345-BFE4-6D2E7A4FFEFE}" type="presOf" srcId="{E08EDB5E-AAA1-4F3E-A3E6-F453D5CD970A}" destId="{F5536C58-2C85-9E4B-BC1B-C093471E7EC3}" srcOrd="0" destOrd="0" presId="urn:microsoft.com/office/officeart/2005/8/layout/vList2"/>
    <dgm:cxn modelId="{7DB2DBB9-421D-D848-9104-965108FB7F5A}" type="presOf" srcId="{76DBBC7D-E1E7-4B71-A7C3-265DDC20374B}" destId="{168C5A18-92F2-2645-AB50-3BC4FCD81066}" srcOrd="0" destOrd="0" presId="urn:microsoft.com/office/officeart/2005/8/layout/vList2"/>
    <dgm:cxn modelId="{33BDCAE5-2195-584A-801D-49B56455F99B}" srcId="{E08EDB5E-AAA1-4F3E-A3E6-F453D5CD970A}" destId="{FEFE934B-AE6D-B141-A510-1ABF1D8ACD11}" srcOrd="1" destOrd="0" parTransId="{CCF0FD35-90F5-FC4C-9545-DA937473C46F}" sibTransId="{8595045C-4363-DF46-9F4B-1DC27CE2B6CC}"/>
    <dgm:cxn modelId="{038064E8-C0DE-0349-88D6-33BBE8D91A5B}" srcId="{E08EDB5E-AAA1-4F3E-A3E6-F453D5CD970A}" destId="{965647FE-D9EA-764F-9DEA-7648AB7BBDDB}" srcOrd="5" destOrd="0" parTransId="{2EAA525F-CCCE-B24B-B125-439BCC77BA7D}" sibTransId="{1E81AF20-1608-1044-8F60-26C3BAC8D3AE}"/>
    <dgm:cxn modelId="{0101ABEF-4E75-FF4A-A212-36C7E7829E01}" type="presParOf" srcId="{F5536C58-2C85-9E4B-BC1B-C093471E7EC3}" destId="{168C5A18-92F2-2645-AB50-3BC4FCD81066}" srcOrd="0" destOrd="0" presId="urn:microsoft.com/office/officeart/2005/8/layout/vList2"/>
    <dgm:cxn modelId="{D27D8CED-2E80-4A4B-B9B6-86A9710D3A58}" type="presParOf" srcId="{F5536C58-2C85-9E4B-BC1B-C093471E7EC3}" destId="{DC4813C8-DB80-184C-B833-59C3048FF004}" srcOrd="1" destOrd="0" presId="urn:microsoft.com/office/officeart/2005/8/layout/vList2"/>
    <dgm:cxn modelId="{0AA08EC4-B294-0945-8D75-DA9F47A136A6}" type="presParOf" srcId="{F5536C58-2C85-9E4B-BC1B-C093471E7EC3}" destId="{957E62A4-CDD9-A04E-AC78-1C2963A45315}" srcOrd="2" destOrd="0" presId="urn:microsoft.com/office/officeart/2005/8/layout/vList2"/>
    <dgm:cxn modelId="{9274CA4C-5324-CA44-8545-39FABC480A18}" type="presParOf" srcId="{F5536C58-2C85-9E4B-BC1B-C093471E7EC3}" destId="{15367BDB-ED6C-404E-82B1-48A75CB727E7}" srcOrd="3" destOrd="0" presId="urn:microsoft.com/office/officeart/2005/8/layout/vList2"/>
    <dgm:cxn modelId="{0CBF5A6B-8F3E-334A-8389-1FF430D8DC38}" type="presParOf" srcId="{F5536C58-2C85-9E4B-BC1B-C093471E7EC3}" destId="{E580E95C-0FBC-C643-80B2-81A16517AFF8}" srcOrd="4" destOrd="0" presId="urn:microsoft.com/office/officeart/2005/8/layout/vList2"/>
    <dgm:cxn modelId="{4827FBC8-5D7B-A040-9E77-E6669B8BBA7B}" type="presParOf" srcId="{F5536C58-2C85-9E4B-BC1B-C093471E7EC3}" destId="{31041C2F-FD00-9E42-A6E3-DA43442BFD6E}" srcOrd="5" destOrd="0" presId="urn:microsoft.com/office/officeart/2005/8/layout/vList2"/>
    <dgm:cxn modelId="{96EEB082-C21C-4940-83BE-6247F8EBAB10}" type="presParOf" srcId="{F5536C58-2C85-9E4B-BC1B-C093471E7EC3}" destId="{5661F8B8-4A0D-D242-88A6-1AF8B067924F}" srcOrd="6" destOrd="0" presId="urn:microsoft.com/office/officeart/2005/8/layout/vList2"/>
    <dgm:cxn modelId="{FF04CF64-D129-4D4A-BA75-4BEB0D302EFE}" type="presParOf" srcId="{F5536C58-2C85-9E4B-BC1B-C093471E7EC3}" destId="{17A1D28B-801A-2C40-9FEE-85E1E643D599}" srcOrd="7" destOrd="0" presId="urn:microsoft.com/office/officeart/2005/8/layout/vList2"/>
    <dgm:cxn modelId="{F01952A9-243E-9943-B504-488746C06315}" type="presParOf" srcId="{F5536C58-2C85-9E4B-BC1B-C093471E7EC3}" destId="{4D03F4D2-247C-DF42-B6AF-358CD6987D22}" srcOrd="8" destOrd="0" presId="urn:microsoft.com/office/officeart/2005/8/layout/vList2"/>
    <dgm:cxn modelId="{BB59D6B7-3C61-E14C-AA40-E98C3838060D}" type="presParOf" srcId="{F5536C58-2C85-9E4B-BC1B-C093471E7EC3}" destId="{17B2D2DD-45FA-3845-B647-DC8A90F51A0C}" srcOrd="9" destOrd="0" presId="urn:microsoft.com/office/officeart/2005/8/layout/vList2"/>
    <dgm:cxn modelId="{AC940C4D-9428-E749-BA26-FC344BFFE3D5}" type="presParOf" srcId="{F5536C58-2C85-9E4B-BC1B-C093471E7EC3}" destId="{863786F5-84D9-404F-8467-6F25F0C532F9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68C5A18-92F2-2645-AB50-3BC4FCD81066}">
      <dsp:nvSpPr>
        <dsp:cNvPr id="0" name=""/>
        <dsp:cNvSpPr/>
      </dsp:nvSpPr>
      <dsp:spPr>
        <a:xfrm>
          <a:off x="0" y="509855"/>
          <a:ext cx="6666833" cy="81081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Attendance Check-in: IClicker</a:t>
          </a:r>
        </a:p>
      </dsp:txBody>
      <dsp:txXfrm>
        <a:off x="39580" y="549435"/>
        <a:ext cx="6587673" cy="731650"/>
      </dsp:txXfrm>
    </dsp:sp>
    <dsp:sp modelId="{497D699D-9713-D246-9FDF-224CAEBC26E3}">
      <dsp:nvSpPr>
        <dsp:cNvPr id="0" name=""/>
        <dsp:cNvSpPr/>
      </dsp:nvSpPr>
      <dsp:spPr>
        <a:xfrm>
          <a:off x="0" y="1415705"/>
          <a:ext cx="6666833" cy="810810"/>
        </a:xfrm>
        <a:prstGeom prst="roundRect">
          <a:avLst/>
        </a:prstGeom>
        <a:gradFill rotWithShape="0">
          <a:gsLst>
            <a:gs pos="0">
              <a:schemeClr val="accent2">
                <a:hueOff val="1610903"/>
                <a:satOff val="-4623"/>
                <a:lumOff val="-740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1610903"/>
                <a:satOff val="-4623"/>
                <a:lumOff val="-740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1610903"/>
                <a:satOff val="-4623"/>
                <a:lumOff val="-740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Open the course Brightspace page</a:t>
          </a:r>
        </a:p>
      </dsp:txBody>
      <dsp:txXfrm>
        <a:off x="39580" y="1455285"/>
        <a:ext cx="6587673" cy="731650"/>
      </dsp:txXfrm>
    </dsp:sp>
    <dsp:sp modelId="{E3E10C9D-7E9F-5949-A600-01ED2C3F018E}">
      <dsp:nvSpPr>
        <dsp:cNvPr id="0" name=""/>
        <dsp:cNvSpPr/>
      </dsp:nvSpPr>
      <dsp:spPr>
        <a:xfrm>
          <a:off x="0" y="2321555"/>
          <a:ext cx="6666833" cy="810810"/>
        </a:xfrm>
        <a:prstGeom prst="roundRect">
          <a:avLst/>
        </a:prstGeom>
        <a:gradFill rotWithShape="0">
          <a:gsLst>
            <a:gs pos="0">
              <a:schemeClr val="accent2">
                <a:hueOff val="3221806"/>
                <a:satOff val="-9246"/>
                <a:lumOff val="-1480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3221806"/>
                <a:satOff val="-9246"/>
                <a:lumOff val="-1480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3221806"/>
                <a:satOff val="-9246"/>
                <a:lumOff val="-1480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Open the lecture slides</a:t>
          </a:r>
        </a:p>
      </dsp:txBody>
      <dsp:txXfrm>
        <a:off x="39580" y="2361135"/>
        <a:ext cx="6587673" cy="731650"/>
      </dsp:txXfrm>
    </dsp:sp>
    <dsp:sp modelId="{C9633B71-F716-1B44-BA98-CDBA137E3BC7}">
      <dsp:nvSpPr>
        <dsp:cNvPr id="0" name=""/>
        <dsp:cNvSpPr/>
      </dsp:nvSpPr>
      <dsp:spPr>
        <a:xfrm>
          <a:off x="0" y="3227405"/>
          <a:ext cx="6666833" cy="810810"/>
        </a:xfrm>
        <a:prstGeom prst="roundRect">
          <a:avLst/>
        </a:prstGeom>
        <a:gradFill rotWithShape="0">
          <a:gsLst>
            <a:gs pos="0">
              <a:schemeClr val="accent2">
                <a:hueOff val="4832709"/>
                <a:satOff val="-13870"/>
                <a:lumOff val="-2220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4832709"/>
                <a:satOff val="-13870"/>
                <a:lumOff val="-2220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4832709"/>
                <a:satOff val="-13870"/>
                <a:lumOff val="-2220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Open Microsoft Copilot</a:t>
          </a:r>
        </a:p>
      </dsp:txBody>
      <dsp:txXfrm>
        <a:off x="39580" y="3266985"/>
        <a:ext cx="6587673" cy="731650"/>
      </dsp:txXfrm>
    </dsp:sp>
    <dsp:sp modelId="{5D9419C7-0647-EE46-92AF-6E0855028BF6}">
      <dsp:nvSpPr>
        <dsp:cNvPr id="0" name=""/>
        <dsp:cNvSpPr/>
      </dsp:nvSpPr>
      <dsp:spPr>
        <a:xfrm>
          <a:off x="0" y="4133255"/>
          <a:ext cx="6666833" cy="810810"/>
        </a:xfrm>
        <a:prstGeom prst="roundRect">
          <a:avLst/>
        </a:prstGeom>
        <a:gradFill rotWithShape="0">
          <a:gsLst>
            <a:gs pos="0">
              <a:schemeClr val="accent2">
                <a:hueOff val="6443612"/>
                <a:satOff val="-18493"/>
                <a:lumOff val="-2960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6443612"/>
                <a:satOff val="-18493"/>
                <a:lumOff val="-2960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6443612"/>
                <a:satOff val="-18493"/>
                <a:lumOff val="-2960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Open the book lab (Google Colab)</a:t>
          </a:r>
        </a:p>
      </dsp:txBody>
      <dsp:txXfrm>
        <a:off x="39580" y="4172835"/>
        <a:ext cx="6587673" cy="73165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68C5A18-92F2-2645-AB50-3BC4FCD81066}">
      <dsp:nvSpPr>
        <dsp:cNvPr id="0" name=""/>
        <dsp:cNvSpPr/>
      </dsp:nvSpPr>
      <dsp:spPr>
        <a:xfrm>
          <a:off x="0" y="60406"/>
          <a:ext cx="6666833" cy="838451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Cover the topic book lab.</a:t>
          </a:r>
          <a:endParaRPr lang="en-US" sz="2100" kern="1200" dirty="0"/>
        </a:p>
      </dsp:txBody>
      <dsp:txXfrm>
        <a:off x="40930" y="101336"/>
        <a:ext cx="6584973" cy="756591"/>
      </dsp:txXfrm>
    </dsp:sp>
    <dsp:sp modelId="{957E62A4-CDD9-A04E-AC78-1C2963A45315}">
      <dsp:nvSpPr>
        <dsp:cNvPr id="0" name=""/>
        <dsp:cNvSpPr/>
      </dsp:nvSpPr>
      <dsp:spPr>
        <a:xfrm>
          <a:off x="0" y="959337"/>
          <a:ext cx="6666833" cy="838451"/>
        </a:xfrm>
        <a:prstGeom prst="roundRect">
          <a:avLst/>
        </a:prstGeom>
        <a:gradFill rotWithShape="0">
          <a:gsLst>
            <a:gs pos="0">
              <a:schemeClr val="accent2">
                <a:hueOff val="1288722"/>
                <a:satOff val="-3699"/>
                <a:lumOff val="-592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1288722"/>
                <a:satOff val="-3699"/>
                <a:lumOff val="-592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1288722"/>
                <a:satOff val="-3699"/>
                <a:lumOff val="-592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Submit the next quiz – and the previous one if you didn’t and still have time.</a:t>
          </a:r>
        </a:p>
      </dsp:txBody>
      <dsp:txXfrm>
        <a:off x="40930" y="1000267"/>
        <a:ext cx="6584973" cy="756591"/>
      </dsp:txXfrm>
    </dsp:sp>
    <dsp:sp modelId="{E580E95C-0FBC-C643-80B2-81A16517AFF8}">
      <dsp:nvSpPr>
        <dsp:cNvPr id="0" name=""/>
        <dsp:cNvSpPr/>
      </dsp:nvSpPr>
      <dsp:spPr>
        <a:xfrm>
          <a:off x="0" y="1858268"/>
          <a:ext cx="6666833" cy="838451"/>
        </a:xfrm>
        <a:prstGeom prst="roundRect">
          <a:avLst/>
        </a:prstGeom>
        <a:gradFill rotWithShape="0">
          <a:gsLst>
            <a:gs pos="0">
              <a:schemeClr val="accent2">
                <a:hueOff val="2577445"/>
                <a:satOff val="-7397"/>
                <a:lumOff val="-1184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2577445"/>
                <a:satOff val="-7397"/>
                <a:lumOff val="-1184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2577445"/>
                <a:satOff val="-7397"/>
                <a:lumOff val="-1184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Submit the homework.</a:t>
          </a:r>
          <a:endParaRPr lang="en-US" sz="2100" kern="1200" dirty="0"/>
        </a:p>
      </dsp:txBody>
      <dsp:txXfrm>
        <a:off x="40930" y="1899198"/>
        <a:ext cx="6584973" cy="756591"/>
      </dsp:txXfrm>
    </dsp:sp>
    <dsp:sp modelId="{5661F8B8-4A0D-D242-88A6-1AF8B067924F}">
      <dsp:nvSpPr>
        <dsp:cNvPr id="0" name=""/>
        <dsp:cNvSpPr/>
      </dsp:nvSpPr>
      <dsp:spPr>
        <a:xfrm>
          <a:off x="0" y="2757199"/>
          <a:ext cx="6666833" cy="838451"/>
        </a:xfrm>
        <a:prstGeom prst="roundRect">
          <a:avLst/>
        </a:prstGeom>
        <a:gradFill rotWithShape="0">
          <a:gsLst>
            <a:gs pos="0">
              <a:schemeClr val="accent2">
                <a:hueOff val="3866168"/>
                <a:satOff val="-11096"/>
                <a:lumOff val="-17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3866168"/>
                <a:satOff val="-11096"/>
                <a:lumOff val="-17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3866168"/>
                <a:satOff val="-11096"/>
                <a:lumOff val="-17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Listen to the podcast (before the beginning of each topic).</a:t>
          </a:r>
          <a:endParaRPr lang="en-US" sz="2100" kern="1200" dirty="0"/>
        </a:p>
      </dsp:txBody>
      <dsp:txXfrm>
        <a:off x="40930" y="2798129"/>
        <a:ext cx="6584973" cy="756591"/>
      </dsp:txXfrm>
    </dsp:sp>
    <dsp:sp modelId="{4D03F4D2-247C-DF42-B6AF-358CD6987D22}">
      <dsp:nvSpPr>
        <dsp:cNvPr id="0" name=""/>
        <dsp:cNvSpPr/>
      </dsp:nvSpPr>
      <dsp:spPr>
        <a:xfrm>
          <a:off x="0" y="3656131"/>
          <a:ext cx="6666833" cy="838451"/>
        </a:xfrm>
        <a:prstGeom prst="roundRect">
          <a:avLst/>
        </a:prstGeom>
        <a:gradFill rotWithShape="0">
          <a:gsLst>
            <a:gs pos="0">
              <a:schemeClr val="accent2">
                <a:hueOff val="5154890"/>
                <a:satOff val="-14794"/>
                <a:lumOff val="-2368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5154890"/>
                <a:satOff val="-14794"/>
                <a:lumOff val="-2368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5154890"/>
                <a:satOff val="-14794"/>
                <a:lumOff val="-2368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Check the required readings (before the beginning of each topic)</a:t>
          </a:r>
          <a:endParaRPr lang="en-US" sz="2100" kern="1200" dirty="0"/>
        </a:p>
      </dsp:txBody>
      <dsp:txXfrm>
        <a:off x="40930" y="3697061"/>
        <a:ext cx="6584973" cy="756591"/>
      </dsp:txXfrm>
    </dsp:sp>
    <dsp:sp modelId="{863786F5-84D9-404F-8467-6F25F0C532F9}">
      <dsp:nvSpPr>
        <dsp:cNvPr id="0" name=""/>
        <dsp:cNvSpPr/>
      </dsp:nvSpPr>
      <dsp:spPr>
        <a:xfrm>
          <a:off x="0" y="4555062"/>
          <a:ext cx="6666833" cy="838451"/>
        </a:xfrm>
        <a:prstGeom prst="roundRect">
          <a:avLst/>
        </a:prstGeom>
        <a:gradFill rotWithShape="0">
          <a:gsLst>
            <a:gs pos="0">
              <a:schemeClr val="accent2">
                <a:hueOff val="6443612"/>
                <a:satOff val="-18493"/>
                <a:lumOff val="-2960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6443612"/>
                <a:satOff val="-18493"/>
                <a:lumOff val="-2960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6443612"/>
                <a:satOff val="-18493"/>
                <a:lumOff val="-2960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Check the lecture slides (before the beginning of each topic)</a:t>
          </a:r>
          <a:endParaRPr lang="en-US" sz="2100" kern="1200" dirty="0"/>
        </a:p>
      </dsp:txBody>
      <dsp:txXfrm>
        <a:off x="40930" y="4595992"/>
        <a:ext cx="6584973" cy="75659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0D0AAE-2512-5EFC-4F45-E4D7ACDFA3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8FFD93-F7A8-2FBF-060F-D85EEA8504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B178C6-B039-410D-0B9E-281C57E122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E1B31C-EEE3-A640-94FA-933F5E270861}" type="datetimeFigureOut">
              <a:rPr lang="en-US" smtClean="0"/>
              <a:t>8/28/25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173799-EECB-E155-1C6E-5F1964C75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2C5BA8-7CB3-0D46-CAC6-75F6A243F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6FD39-0D79-2D4C-A06A-A98C3790A1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9824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D76BB8-9327-4B99-DDF8-41CD5BBC3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945395-70A1-5F18-90D9-EA0C2D050A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1454C6-40CF-FE23-67C0-671AA70336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E1B31C-EEE3-A640-94FA-933F5E270861}" type="datetimeFigureOut">
              <a:rPr lang="en-US" smtClean="0"/>
              <a:t>8/28/25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898EB6-66CA-24B7-56F6-0C5770F05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ED7DE4-6801-3509-9762-171E347BA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6FD39-0D79-2D4C-A06A-A98C3790A1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1004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FEA9F07-2CFB-BB7F-E437-CCE1947959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D6DE3D-D996-FA64-0656-CD758E146B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3FC112-024A-9FD5-2267-C82274DFFE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E1B31C-EEE3-A640-94FA-933F5E270861}" type="datetimeFigureOut">
              <a:rPr lang="en-US" smtClean="0"/>
              <a:t>8/28/25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7F1ED3-D255-3C89-D1EB-BF7C46B33A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0865D2-C2FF-F197-E72B-6741150D6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6FD39-0D79-2D4C-A06A-A98C3790A1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3531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C6224-DD63-3C6A-9DC0-5AB07F633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8839B5-3870-4EE0-0FDB-5E2FFB8FB5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BB5A7D-84F5-0640-9422-9057B578F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E1B31C-EEE3-A640-94FA-933F5E270861}" type="datetimeFigureOut">
              <a:rPr lang="en-US" smtClean="0"/>
              <a:t>8/28/25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407FE8-61DD-28FA-3775-C47BBDF05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A1D1E3-40E5-EFA1-19BE-5F88ED468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6FD39-0D79-2D4C-A06A-A98C3790A1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3220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0EDEB-CDE6-B05C-7F53-DCFD1035E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9A571E-2526-D3DC-A7B0-64FA5279CE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F52F99-822C-14FD-6E26-5E4608907B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E1B31C-EEE3-A640-94FA-933F5E270861}" type="datetimeFigureOut">
              <a:rPr lang="en-US" smtClean="0"/>
              <a:t>8/28/25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66DAB7-C04C-67EE-D86B-6AC4A94161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98D11A-5B94-307C-44DD-3A24F59C8C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6FD39-0D79-2D4C-A06A-A98C3790A1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8017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879BF-A6FF-2A34-17BD-2A79E36BE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2BF562-6843-203E-A90E-2219DFD78B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0EB045-EA08-E6A0-FFBC-E322B90262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BC4ECC-491D-EA9D-3D92-DAAE4622E3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E1B31C-EEE3-A640-94FA-933F5E270861}" type="datetimeFigureOut">
              <a:rPr lang="en-US" smtClean="0"/>
              <a:t>8/28/25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4698AD-E3D2-C2DB-DFE1-1B8B1709A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B593F5-29FF-E8BA-5AE2-40B21F02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6FD39-0D79-2D4C-A06A-A98C3790A1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743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E005A-7CB7-EE7E-02FA-8EFE4295C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ACC1D5-FCE2-1D9F-1DF7-F77DF214FE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C2A525-397A-EE65-18D1-C61F3DBE20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EA9A2A-46CB-53C9-B2C0-F3AC902BEB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9A84681-B087-0D26-A709-2D5A0848BA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96E9C0-D612-9B92-7B4D-DB9DA887AD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E1B31C-EEE3-A640-94FA-933F5E270861}" type="datetimeFigureOut">
              <a:rPr lang="en-US" smtClean="0"/>
              <a:t>8/28/25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939259-1718-DB54-16C3-9AD217E243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6C1AE4-29D9-7C3F-8BE7-BB0A7B1CA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6FD39-0D79-2D4C-A06A-A98C3790A1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1716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C7DB0-9A6A-1BB6-A5E3-E56BCADAE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FB697B1-D965-619B-3924-6F778F90E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E1B31C-EEE3-A640-94FA-933F5E270861}" type="datetimeFigureOut">
              <a:rPr lang="en-US" smtClean="0"/>
              <a:t>8/28/25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1DFBFD-6357-460B-D47C-DEEAF7C6C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75397A-239E-8F88-187A-EC7D92C75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6FD39-0D79-2D4C-A06A-A98C3790A1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4906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1F44F6-4F0C-DC4D-8333-911E4226C3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E1B31C-EEE3-A640-94FA-933F5E270861}" type="datetimeFigureOut">
              <a:rPr lang="en-US" smtClean="0"/>
              <a:t>8/28/25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30E09C-53CA-D400-01B2-3100B3462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3398BE-EC94-D3AA-EFDA-BCF529F78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6FD39-0D79-2D4C-A06A-A98C3790A1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6000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09E15-67DB-AA6B-7796-9517200A2D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CD5A4C-463E-5607-CB87-80764FACFF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E2DC72-6561-67B5-7A2A-89CD0D4B9B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6C2A9C-AE6A-CE38-78D4-7206A20217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E1B31C-EEE3-A640-94FA-933F5E270861}" type="datetimeFigureOut">
              <a:rPr lang="en-US" smtClean="0"/>
              <a:t>8/28/25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E327BD-CD1D-9BFA-A3AC-5FED780210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5DB89C-4A16-DA37-44C0-934FD5E07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6FD39-0D79-2D4C-A06A-A98C3790A1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82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E918F-9BF2-F1B3-BC41-AC8E9ED90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BBA9E9-2102-395F-8616-E80E6C82CC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A95564-9788-72B9-FE19-6DCB17368B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43A51C-7B9C-DE19-4FD6-DFEE33ED52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E1B31C-EEE3-A640-94FA-933F5E270861}" type="datetimeFigureOut">
              <a:rPr lang="en-US" smtClean="0"/>
              <a:t>8/28/25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50CBDB-EDEF-86BC-431F-DB9ECACFE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02BEC8-5F3B-D888-C8AB-A1E576EA5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6FD39-0D79-2D4C-A06A-A98C3790A1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024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93B9E57-3E8C-6D52-836B-47F9A9B21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40EDED-5E94-7514-C6E3-07AD9DDC4B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486777-DCD8-51B9-F5E4-3F9F029B8D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AE1B31C-EEE3-A640-94FA-933F5E270861}" type="datetimeFigureOut">
              <a:rPr lang="en-US" smtClean="0"/>
              <a:t>8/28/25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DF97FE-CE51-FEF7-07DF-36E3CFAEFC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1FC266-8BC6-022E-8EDD-C76F9BE022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AC6FD39-0D79-2D4C-A06A-A98C3790A1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7309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16F42E0-28DF-4093-AFC5-CA01F54C88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Stock Market Bar Graph">
            <a:extLst>
              <a:ext uri="{FF2B5EF4-FFF2-40B4-BE49-F238E27FC236}">
                <a16:creationId xmlns:a16="http://schemas.microsoft.com/office/drawing/2014/main" id="{28F679C0-FC6B-BE2B-F4AE-58481751F8A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1" b="285"/>
          <a:stretch>
            <a:fillRect/>
          </a:stretch>
        </p:blipFill>
        <p:spPr>
          <a:xfrm>
            <a:off x="3" y="-22"/>
            <a:ext cx="12191997" cy="685802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2206190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37374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7DD424-B583-1E59-1424-FCC99F3657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6" y="728897"/>
            <a:ext cx="5452529" cy="3728614"/>
          </a:xfrm>
        </p:spPr>
        <p:txBody>
          <a:bodyPr anchor="t">
            <a:normAutofit/>
          </a:bodyPr>
          <a:lstStyle/>
          <a:p>
            <a:pPr algn="r"/>
            <a:r>
              <a:rPr lang="en-US" sz="5200">
                <a:solidFill>
                  <a:srgbClr val="FFFFFF"/>
                </a:solidFill>
              </a:rPr>
              <a:t>MGMT474 Predictive Analytics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D0BB2E-61B6-31F3-1085-33D093B342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9055" y="4629217"/>
            <a:ext cx="5449479" cy="1499873"/>
          </a:xfrm>
        </p:spPr>
        <p:txBody>
          <a:bodyPr anchor="b"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Participation: 01_introduction_in_class</a:t>
            </a:r>
          </a:p>
        </p:txBody>
      </p:sp>
    </p:spTree>
    <p:extLst>
      <p:ext uri="{BB962C8B-B14F-4D97-AF65-F5344CB8AC3E}">
        <p14:creationId xmlns:p14="http://schemas.microsoft.com/office/powerpoint/2010/main" val="1591155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E0226-00D0-104F-3861-AF7414A869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Lecture routine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7DC32AF-A05E-9B58-2B06-619BFC78DA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1382026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537201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6953D6-0C8C-D14A-3DDC-04C93CD5C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Participation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A59BF1-5269-1085-4D79-4DE99702AA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r>
              <a:rPr lang="en-US" dirty="0"/>
              <a:t>Ask AI (Microsoft Copilot): 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sz="2800" dirty="0"/>
              <a:t> What is Statistical Learning?</a:t>
            </a:r>
          </a:p>
          <a:p>
            <a:pPr lvl="1"/>
            <a:endParaRPr lang="en-US" sz="2800" dirty="0"/>
          </a:p>
          <a:p>
            <a:pPr lvl="1"/>
            <a:r>
              <a:rPr lang="en-US" sz="2800" dirty="0"/>
              <a:t>Present the response you got to your right/left classmate. Do your understanding converge?</a:t>
            </a:r>
          </a:p>
          <a:p>
            <a:pPr lvl="1"/>
            <a:endParaRPr lang="en-US" sz="2800" dirty="0"/>
          </a:p>
          <a:p>
            <a:pPr lvl="1"/>
            <a:r>
              <a:rPr lang="en-US" sz="2800" dirty="0"/>
              <a:t>Input your participation response.</a:t>
            </a:r>
          </a:p>
          <a:p>
            <a:pPr marL="457200" lvl="1" indent="0"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8470000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F9F540-0BCE-485A-C396-F0477E2C52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A03A53-E7B5-EBBB-0108-DB6EE11E6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Participation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BCC75E-C01F-EA01-08AF-3DE27A491E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8210" y="657431"/>
            <a:ext cx="6555347" cy="5546047"/>
          </a:xfrm>
        </p:spPr>
        <p:txBody>
          <a:bodyPr anchor="ctr">
            <a:normAutofit/>
          </a:bodyPr>
          <a:lstStyle/>
          <a:p>
            <a:r>
              <a:rPr lang="en-US" dirty="0"/>
              <a:t>In pairs, ask AI: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sz="2800" dirty="0"/>
              <a:t>In the context of Statistical Learning, what is the difference between </a:t>
            </a:r>
            <a:r>
              <a:rPr lang="en-US" sz="2800" b="1" dirty="0"/>
              <a:t>supervised</a:t>
            </a:r>
            <a:r>
              <a:rPr lang="en-US" sz="2800" dirty="0"/>
              <a:t> and </a:t>
            </a:r>
            <a:r>
              <a:rPr lang="en-US" sz="2800" b="1" dirty="0"/>
              <a:t>unsupervised</a:t>
            </a:r>
            <a:r>
              <a:rPr lang="en-US" sz="2800" dirty="0"/>
              <a:t> learning?</a:t>
            </a:r>
          </a:p>
          <a:p>
            <a:pPr lvl="1"/>
            <a:endParaRPr lang="en-US" sz="2800" dirty="0"/>
          </a:p>
          <a:p>
            <a:pPr lvl="1"/>
            <a:r>
              <a:rPr lang="en-US" sz="2800" dirty="0"/>
              <a:t>Submit your participation response.</a:t>
            </a:r>
          </a:p>
          <a:p>
            <a:pPr marL="457200" lvl="1" indent="0">
              <a:buNone/>
            </a:pPr>
            <a:r>
              <a:rPr lang="en-US" sz="2800" dirty="0"/>
              <a:t> </a:t>
            </a:r>
          </a:p>
          <a:p>
            <a:pPr lvl="1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7339503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8B9038-7546-BBA5-2719-3C9DD55D47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Participation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731A74-25AA-B650-9924-449A8CD139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03805" y="649480"/>
            <a:ext cx="6761801" cy="5546047"/>
          </a:xfrm>
        </p:spPr>
        <p:txBody>
          <a:bodyPr anchor="ctr">
            <a:normAutofit/>
          </a:bodyPr>
          <a:lstStyle/>
          <a:p>
            <a:r>
              <a:rPr lang="en-US" dirty="0"/>
              <a:t>In pairs, ask AI: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sz="2800" dirty="0"/>
              <a:t>In the context of Statistical Learning, what is the </a:t>
            </a:r>
            <a:r>
              <a:rPr lang="en-US" sz="2800" b="1" dirty="0"/>
              <a:t>curse of dimensionality</a:t>
            </a:r>
            <a:r>
              <a:rPr lang="en-US" sz="2800" dirty="0"/>
              <a:t>?</a:t>
            </a:r>
          </a:p>
          <a:p>
            <a:pPr lvl="1"/>
            <a:endParaRPr lang="en-US" sz="2800" dirty="0"/>
          </a:p>
          <a:p>
            <a:pPr lvl="1"/>
            <a:r>
              <a:rPr lang="en-US" sz="2800" dirty="0"/>
              <a:t>Submit your participation response.</a:t>
            </a:r>
          </a:p>
          <a:p>
            <a:pPr marL="457200" lvl="1" indent="0">
              <a:buNone/>
            </a:pPr>
            <a:r>
              <a:rPr lang="en-US" sz="2800" dirty="0"/>
              <a:t> </a:t>
            </a:r>
          </a:p>
          <a:p>
            <a:pPr lvl="1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7615845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8CA4586-960B-D392-2975-73EF723164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628848-D8E3-4D6A-A786-FC23FCA6A5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Participation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662EFF-7DFA-DCD1-A67C-9607EA1ECD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r>
              <a:rPr lang="en-US" dirty="0"/>
              <a:t>In pairs, ask AI: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sz="2800" dirty="0"/>
              <a:t>In the context of Statistical Learning, what is the difference between </a:t>
            </a:r>
            <a:r>
              <a:rPr lang="en-US" sz="2800" b="1" dirty="0"/>
              <a:t>overfitting</a:t>
            </a:r>
            <a:r>
              <a:rPr lang="en-US" sz="2800" dirty="0"/>
              <a:t> and </a:t>
            </a:r>
            <a:r>
              <a:rPr lang="en-US" sz="2800" b="1" dirty="0"/>
              <a:t>underfitting</a:t>
            </a:r>
            <a:r>
              <a:rPr lang="en-US" sz="2800" dirty="0"/>
              <a:t>?</a:t>
            </a:r>
          </a:p>
          <a:p>
            <a:pPr lvl="1"/>
            <a:endParaRPr lang="en-US" sz="2800" dirty="0"/>
          </a:p>
          <a:p>
            <a:pPr lvl="1"/>
            <a:r>
              <a:rPr lang="en-US" sz="2800" dirty="0"/>
              <a:t>Submit your participation response.</a:t>
            </a:r>
          </a:p>
          <a:p>
            <a:pPr marL="457200" lvl="1" indent="0">
              <a:buNone/>
            </a:pPr>
            <a:r>
              <a:rPr lang="en-US" sz="2800" dirty="0"/>
              <a:t> </a:t>
            </a:r>
          </a:p>
          <a:p>
            <a:pPr lvl="1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3886974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5F5A709-E907-F2D7-30C7-943654FAA7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524FDB-B533-9185-F436-9B58B2C34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Participation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CE2BAF-3C62-F914-C32C-A9A3263A42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r>
              <a:rPr lang="en-US" dirty="0"/>
              <a:t>In pairs, ask AI: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sz="2800" dirty="0"/>
              <a:t>In the context of Statistical Learning, why is it generally more reliable to assess </a:t>
            </a:r>
            <a:r>
              <a:rPr lang="en-US" sz="2800" b="1" dirty="0"/>
              <a:t>model accuracy</a:t>
            </a:r>
            <a:r>
              <a:rPr lang="en-US" sz="2800" dirty="0"/>
              <a:t> using test data rather than training data?</a:t>
            </a:r>
          </a:p>
          <a:p>
            <a:pPr lvl="1"/>
            <a:endParaRPr lang="en-US" sz="2800" dirty="0"/>
          </a:p>
          <a:p>
            <a:pPr lvl="1"/>
            <a:r>
              <a:rPr lang="en-US" sz="2800" dirty="0"/>
              <a:t>Submit your participation response.</a:t>
            </a:r>
          </a:p>
          <a:p>
            <a:pPr marL="457200" lvl="1" indent="0">
              <a:buNone/>
            </a:pPr>
            <a:r>
              <a:rPr lang="en-US" sz="2800" dirty="0"/>
              <a:t> </a:t>
            </a:r>
          </a:p>
          <a:p>
            <a:pPr lvl="1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120318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819B252-D7C2-F6FB-002B-C105678EE7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25965E-07B9-9CEA-0A15-C73CE06FC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Participation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05DA56-AF54-CD80-3CBD-A425310B19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r>
              <a:rPr lang="en-US" sz="2400" dirty="0"/>
              <a:t>In pairs, ask AI:</a:t>
            </a:r>
          </a:p>
          <a:p>
            <a:pPr marL="0" indent="0">
              <a:buNone/>
            </a:pPr>
            <a:endParaRPr lang="en-US" sz="2400" dirty="0"/>
          </a:p>
          <a:p>
            <a:pPr lvl="1"/>
            <a:r>
              <a:rPr lang="en-US" dirty="0"/>
              <a:t>In the context of Statistical Learning, what is the fundamental difference between a </a:t>
            </a:r>
            <a:r>
              <a:rPr lang="en-US" b="1" dirty="0"/>
              <a:t>regression</a:t>
            </a:r>
            <a:r>
              <a:rPr lang="en-US" dirty="0"/>
              <a:t> problem and a </a:t>
            </a:r>
            <a:r>
              <a:rPr lang="en-US" b="1" dirty="0"/>
              <a:t>classification</a:t>
            </a:r>
            <a:r>
              <a:rPr lang="en-US" dirty="0"/>
              <a:t> problem in supervised learning, based on the nature of the outcome variable?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Submit your participation response.</a:t>
            </a:r>
          </a:p>
        </p:txBody>
      </p:sp>
    </p:spTree>
    <p:extLst>
      <p:ext uri="{BB962C8B-B14F-4D97-AF65-F5344CB8AC3E}">
        <p14:creationId xmlns:p14="http://schemas.microsoft.com/office/powerpoint/2010/main" val="32157270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242EF7C-103D-D8F5-9076-589D04287D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5E06FE-0CE2-D3BD-E9CA-AF478D7A8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</a:rPr>
              <a:t>Week routine</a:t>
            </a:r>
          </a:p>
        </p:txBody>
      </p:sp>
      <p:graphicFrame>
        <p:nvGraphicFramePr>
          <p:cNvPr id="4" name="Content Placeholder 2">
            <a:extLst>
              <a:ext uri="{FF2B5EF4-FFF2-40B4-BE49-F238E27FC236}">
                <a16:creationId xmlns:a16="http://schemas.microsoft.com/office/drawing/2014/main" id="{3759C210-1BEF-0104-409D-7DB3FBB4A5D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21272271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414006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253</TotalTime>
  <Words>307</Words>
  <Application>Microsoft Macintosh PowerPoint</Application>
  <PresentationFormat>Widescreen</PresentationFormat>
  <Paragraphs>57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Aptos</vt:lpstr>
      <vt:lpstr>Aptos Display</vt:lpstr>
      <vt:lpstr>Arial</vt:lpstr>
      <vt:lpstr>Office Theme</vt:lpstr>
      <vt:lpstr>MGMT474 Predictive Analytics</vt:lpstr>
      <vt:lpstr>Lecture routine</vt:lpstr>
      <vt:lpstr>Participation</vt:lpstr>
      <vt:lpstr>Participation</vt:lpstr>
      <vt:lpstr>Participation</vt:lpstr>
      <vt:lpstr>Participation</vt:lpstr>
      <vt:lpstr>Participation</vt:lpstr>
      <vt:lpstr>Participation</vt:lpstr>
      <vt:lpstr>Week routine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Davi Cordeiro Moreira</dc:creator>
  <cp:lastModifiedBy>Davi Cordeiro Moreira</cp:lastModifiedBy>
  <cp:revision>12</cp:revision>
  <dcterms:created xsi:type="dcterms:W3CDTF">2025-08-28T12:51:44Z</dcterms:created>
  <dcterms:modified xsi:type="dcterms:W3CDTF">2025-08-28T17:05:22Z</dcterms:modified>
</cp:coreProperties>
</file>

<file path=docProps/thumbnail.jpeg>
</file>